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jeni pravokotni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Zaobljeni pravokotnik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Naslov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20" name="Podnaslov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l-SI" smtClean="0"/>
              <a:t>Kliknite, če želite urediti slog podnaslova matrice</a:t>
            </a:r>
            <a:endParaRPr kumimoji="0" lang="en-US"/>
          </a:p>
        </p:txBody>
      </p:sp>
      <p:sp>
        <p:nvSpPr>
          <p:cNvPr id="19" name="Ograda datum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11" name="Ograda številke diapoz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jeni pravokotnik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Zaobljeni pravokotnik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5" name="Ograda vsebine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jeni pravokotni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jeni pravokotni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Zaokroži en kot pravokotnika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l-SI" smtClean="0"/>
              <a:t>Kliknite ikono, če želite dodati sliko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jeni pravokotni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Zaobljeni pravokotnik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Ograda naslova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4" name="Ograda besedila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25" name="Ograda datum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56CC0B4-5190-432D-8CD1-A9DB03DC0DCB}" type="datetimeFigureOut">
              <a:rPr lang="sl-SI" smtClean="0"/>
              <a:pPr/>
              <a:t>18.3.2011</a:t>
            </a:fld>
            <a:endParaRPr lang="sl-SI"/>
          </a:p>
        </p:txBody>
      </p:sp>
      <p:sp>
        <p:nvSpPr>
          <p:cNvPr id="18" name="Ograda noge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9A1D3FC-23F9-42DE-A6E9-B05DD4147532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python.org/release/3.1.3/library/o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l-SI" smtClean="0"/>
              <a:t>Delo z </a:t>
            </a:r>
            <a:r>
              <a:rPr lang="sl-SI" err="1" smtClean="0"/>
              <a:t>direktoriji</a:t>
            </a:r>
            <a:r>
              <a:rPr lang="sl-SI" smtClean="0"/>
              <a:t> in potmi v </a:t>
            </a:r>
            <a:r>
              <a:rPr lang="sl-SI" err="1" smtClean="0"/>
              <a:t>Python</a:t>
            </a:r>
            <a:r>
              <a:rPr lang="sl-SI" smtClean="0"/>
              <a:t>-u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smtClean="0"/>
              <a:t>Branko Šarabon</a:t>
            </a:r>
            <a:endParaRPr lang="sl-S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Datoteka </a:t>
            </a:r>
            <a:r>
              <a:rPr lang="sl-SI" smtClean="0">
                <a:sym typeface="Wingdings" pitchFamily="2" charset="2"/>
              </a:rPr>
              <a:t> DA / NE ?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smtClean="0"/>
              <a:t>metoda 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open(datoteka, ‘w’)</a:t>
            </a:r>
          </a:p>
          <a:p>
            <a:pPr lvl="1"/>
            <a:r>
              <a:rPr lang="sl-SI" smtClean="0"/>
              <a:t>Ustvari novo prazno datoteko</a:t>
            </a:r>
          </a:p>
          <a:p>
            <a:pPr lvl="1"/>
            <a:r>
              <a:rPr lang="sl-SI" smtClean="0"/>
              <a:t>Kaj, če datoteka s tem imenom že obstaja?</a:t>
            </a:r>
          </a:p>
          <a:p>
            <a:pPr lvl="2"/>
            <a:r>
              <a:rPr lang="sl-SI" smtClean="0"/>
              <a:t>Izgubimo vsebino! Kako preprečimo?</a:t>
            </a:r>
          </a:p>
          <a:p>
            <a:pPr lvl="2">
              <a:buNone/>
            </a:pPr>
            <a:r>
              <a:rPr lang="sl-SI" err="1" smtClean="0">
                <a:latin typeface="Courier New" pitchFamily="49" charset="0"/>
                <a:cs typeface="Courier New" pitchFamily="49" charset="0"/>
              </a:rPr>
              <a:t>import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 os</a:t>
            </a:r>
          </a:p>
          <a:p>
            <a:pPr lvl="2">
              <a:buNone/>
            </a:pPr>
            <a:r>
              <a:rPr lang="sl-SI" err="1" smtClean="0">
                <a:latin typeface="Courier New" pitchFamily="49" charset="0"/>
                <a:cs typeface="Courier New" pitchFamily="49" charset="0"/>
              </a:rPr>
              <a:t>os.path.isfile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 (datoteka)</a:t>
            </a:r>
            <a:r>
              <a:rPr lang="sl-SI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 </a:t>
            </a:r>
            <a:r>
              <a:rPr lang="sl-SI" sz="1800" smtClean="0">
                <a:cs typeface="Courier New" pitchFamily="49" charset="0"/>
                <a:sym typeface="Wingdings" pitchFamily="2" charset="2"/>
              </a:rPr>
              <a:t>odgovor </a:t>
            </a:r>
            <a:r>
              <a:rPr lang="sl-SI" sz="1800" err="1" smtClean="0">
                <a:cs typeface="Courier New" pitchFamily="49" charset="0"/>
                <a:sym typeface="Wingdings" pitchFamily="2" charset="2"/>
              </a:rPr>
              <a:t>True</a:t>
            </a:r>
            <a:r>
              <a:rPr lang="sl-SI" sz="1800" smtClean="0">
                <a:cs typeface="Courier New" pitchFamily="49" charset="0"/>
                <a:sym typeface="Wingdings" pitchFamily="2" charset="2"/>
              </a:rPr>
              <a:t>/</a:t>
            </a:r>
            <a:r>
              <a:rPr lang="sl-SI" sz="1800" err="1" smtClean="0">
                <a:cs typeface="Courier New" pitchFamily="49" charset="0"/>
                <a:sym typeface="Wingdings" pitchFamily="2" charset="2"/>
              </a:rPr>
              <a:t>False</a:t>
            </a:r>
            <a:endParaRPr lang="sl-SI" sz="1800">
              <a:cs typeface="Courier New" pitchFamily="49" charset="0"/>
              <a:sym typeface="Wingdings" pitchFamily="2" charset="2"/>
            </a:endParaRPr>
          </a:p>
          <a:p>
            <a:r>
              <a:rPr lang="sl-SI" smtClean="0">
                <a:cs typeface="Courier New" pitchFamily="49" charset="0"/>
                <a:sym typeface="Wingdings" pitchFamily="2" charset="2"/>
              </a:rPr>
              <a:t>primer:</a:t>
            </a:r>
          </a:p>
          <a:p>
            <a:pPr lvl="2">
              <a:buNone/>
            </a:pP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import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os</a:t>
            </a:r>
          </a:p>
          <a:p>
            <a:pPr lvl="2">
              <a:buNone/>
            </a:pP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imeDat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=</a:t>
            </a: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input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('Vnesi ime datoteke: ')</a:t>
            </a:r>
          </a:p>
          <a:p>
            <a:pPr lvl="2">
              <a:buNone/>
            </a:pP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if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</a:t>
            </a: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os.path.isfile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(</a:t>
            </a: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imeDat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):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       </a:t>
            </a: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print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('Datoteka', </a:t>
            </a: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imeDat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, 'že obstaja!')</a:t>
            </a:r>
          </a:p>
          <a:p>
            <a:pPr lvl="2">
              <a:buNone/>
            </a:pP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else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: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       </a:t>
            </a: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print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('Datoteke', </a:t>
            </a: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imeDat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, 'še ni bilo, zato sem jo ustvaril!')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       open (</a:t>
            </a:r>
            <a:r>
              <a:rPr lang="sl-SI" sz="110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imeDat</a:t>
            </a: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, 'w')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869160"/>
            <a:ext cx="8183880" cy="1051560"/>
          </a:xfrm>
        </p:spPr>
        <p:txBody>
          <a:bodyPr/>
          <a:lstStyle/>
          <a:p>
            <a:r>
              <a:rPr lang="sl-SI" smtClean="0"/>
              <a:t>Modul os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smtClean="0"/>
              <a:t>vsebuje veliko koristnih stvari</a:t>
            </a:r>
          </a:p>
          <a:p>
            <a:pPr lvl="1">
              <a:buNone/>
            </a:pPr>
            <a:r>
              <a:rPr lang="sl-SI" sz="1800" smtClean="0">
                <a:hlinkClick r:id="rId2"/>
              </a:rPr>
              <a:t>http://docs.python.org/release/3.1.3/library/os.html</a:t>
            </a:r>
            <a:endParaRPr lang="sl-SI" sz="1800" smtClean="0"/>
          </a:p>
          <a:p>
            <a:pPr lvl="1">
              <a:buNone/>
            </a:pPr>
            <a:endParaRPr lang="sl-SI" sz="1800" smtClean="0"/>
          </a:p>
          <a:p>
            <a:r>
              <a:rPr lang="sl-SI" smtClean="0"/>
              <a:t>najpogostejše metode os:</a:t>
            </a:r>
          </a:p>
          <a:p>
            <a:pPr lvl="1"/>
            <a:r>
              <a:rPr lang="sl-SI" err="1" smtClean="0">
                <a:latin typeface="Courier New" pitchFamily="49" charset="0"/>
                <a:cs typeface="Courier New" pitchFamily="49" charset="0"/>
              </a:rPr>
              <a:t>os.mkdir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sl-SI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sl-SI" err="1" smtClean="0">
                <a:latin typeface="Courier New" pitchFamily="49" charset="0"/>
                <a:cs typeface="Courier New" pitchFamily="49" charset="0"/>
              </a:rPr>
              <a:t>os.rmdir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sl-SI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sl-SI" err="1" smtClean="0">
                <a:latin typeface="Courier New" pitchFamily="49" charset="0"/>
                <a:cs typeface="Courier New" pitchFamily="49" charset="0"/>
              </a:rPr>
              <a:t>os.rename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(src, </a:t>
            </a:r>
            <a:r>
              <a:rPr lang="sl-SI" err="1" smtClean="0">
                <a:latin typeface="Courier New" pitchFamily="49" charset="0"/>
                <a:cs typeface="Courier New" pitchFamily="49" charset="0"/>
              </a:rPr>
              <a:t>dst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sl-SI" err="1" smtClean="0">
                <a:latin typeface="Courier New" pitchFamily="49" charset="0"/>
                <a:cs typeface="Courier New" pitchFamily="49" charset="0"/>
              </a:rPr>
              <a:t>os.chdir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sl-SI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sl-SI" err="1" smtClean="0">
                <a:latin typeface="Courier New" pitchFamily="49" charset="0"/>
                <a:cs typeface="Courier New" pitchFamily="49" charset="0"/>
              </a:rPr>
              <a:t>os.getcwd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1"/>
            <a:r>
              <a:rPr lang="sl-SI" err="1" smtClean="0">
                <a:latin typeface="Courier New" pitchFamily="49" charset="0"/>
                <a:cs typeface="Courier New" pitchFamily="49" charset="0"/>
              </a:rPr>
              <a:t>os.listdir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sl-SI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sl-SI" err="1" smtClean="0">
                <a:latin typeface="Courier New" pitchFamily="49" charset="0"/>
                <a:cs typeface="Courier New" pitchFamily="49" charset="0"/>
              </a:rPr>
              <a:t>os.remove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sl-SI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sl-SI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endParaRPr lang="sl-SI" sz="22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Objekt </a:t>
            </a:r>
            <a:r>
              <a:rPr lang="sl-SI" err="1" smtClean="0"/>
              <a:t>path</a:t>
            </a:r>
            <a:r>
              <a:rPr lang="sl-SI" smtClean="0"/>
              <a:t> modula os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mtClean="0"/>
              <a:t>koristne metode:</a:t>
            </a:r>
          </a:p>
          <a:p>
            <a:pPr lvl="1"/>
            <a:endParaRPr lang="sl-SI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sl-SI" smtClean="0">
                <a:latin typeface="Courier New" pitchFamily="49" charset="0"/>
                <a:cs typeface="Courier New" pitchFamily="49" charset="0"/>
              </a:rPr>
              <a:t>os.path.isfile(path)</a:t>
            </a:r>
          </a:p>
          <a:p>
            <a:pPr lvl="1"/>
            <a:r>
              <a:rPr lang="sl-SI" smtClean="0">
                <a:latin typeface="Courier New" pitchFamily="49" charset="0"/>
                <a:cs typeface="Courier New" pitchFamily="49" charset="0"/>
              </a:rPr>
              <a:t>os.path.isdir(path)</a:t>
            </a:r>
          </a:p>
          <a:p>
            <a:pPr lvl="1"/>
            <a:r>
              <a:rPr lang="sl-SI" smtClean="0">
                <a:latin typeface="Courier New" pitchFamily="49" charset="0"/>
                <a:cs typeface="Courier New" pitchFamily="49" charset="0"/>
              </a:rPr>
              <a:t>os.path.getsize(path)</a:t>
            </a:r>
          </a:p>
          <a:p>
            <a:pPr lvl="1"/>
            <a:r>
              <a:rPr lang="sl-SI" smtClean="0">
                <a:latin typeface="Courier New" pitchFamily="49" charset="0"/>
                <a:cs typeface="Courier New" pitchFamily="49" charset="0"/>
              </a:rPr>
              <a:t>os.path.dirname(path)</a:t>
            </a:r>
            <a:endParaRPr lang="sl-SI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os.mkdir(path)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l-SI" sz="3400" smtClean="0"/>
              <a:t>ustvari imenik</a:t>
            </a:r>
          </a:p>
          <a:p>
            <a:pPr lvl="1"/>
            <a:r>
              <a:rPr lang="sl-SI" sz="2000" smtClean="0"/>
              <a:t>pot je lahko</a:t>
            </a:r>
          </a:p>
          <a:p>
            <a:pPr lvl="2"/>
            <a:r>
              <a:rPr lang="sl-SI" smtClean="0"/>
              <a:t>relativna:</a:t>
            </a:r>
          </a:p>
          <a:p>
            <a:pPr lvl="3"/>
            <a:r>
              <a:rPr lang="sl-SI" b="1" smtClean="0">
                <a:latin typeface="Courier New" pitchFamily="49" charset="0"/>
                <a:cs typeface="Courier New" pitchFamily="49" charset="0"/>
              </a:rPr>
              <a:t>teksti\tekst </a:t>
            </a:r>
          </a:p>
          <a:p>
            <a:pPr lvl="2"/>
            <a:r>
              <a:rPr lang="sl-SI" smtClean="0"/>
              <a:t>absolutna:</a:t>
            </a:r>
          </a:p>
          <a:p>
            <a:pPr lvl="3"/>
            <a:r>
              <a:rPr lang="sl-SI" b="1" smtClean="0">
                <a:latin typeface="Courier New" pitchFamily="49" charset="0"/>
                <a:cs typeface="Courier New" pitchFamily="49" charset="0"/>
              </a:rPr>
              <a:t>c:\teksti\tekst </a:t>
            </a:r>
          </a:p>
          <a:p>
            <a:pPr>
              <a:buNone/>
            </a:pPr>
            <a:endParaRPr lang="sl-SI" smtClean="0"/>
          </a:p>
          <a:p>
            <a:pPr>
              <a:buNone/>
            </a:pPr>
            <a:r>
              <a:rPr lang="sl-SI" b="1" smtClean="0">
                <a:solidFill>
                  <a:srgbClr val="FF0000"/>
                </a:solidFill>
              </a:rPr>
              <a:t>Opozorilo:</a:t>
            </a:r>
            <a:r>
              <a:rPr lang="sl-SI" smtClean="0"/>
              <a:t> </a:t>
            </a:r>
          </a:p>
          <a:p>
            <a:pPr>
              <a:buNone/>
            </a:pPr>
            <a:r>
              <a:rPr lang="sl-SI" smtClean="0"/>
              <a:t>	V Pythonu velja \ za poseben znak. Če ga želimo pravilno uporabiti, ga zapišemo \\ </a:t>
            </a:r>
          </a:p>
          <a:p>
            <a:pPr>
              <a:buNone/>
            </a:pPr>
            <a:r>
              <a:rPr lang="sl-SI" smtClean="0"/>
              <a:t>	</a:t>
            </a:r>
          </a:p>
          <a:p>
            <a:pPr>
              <a:buNone/>
            </a:pPr>
            <a:r>
              <a:rPr lang="sl-SI" smtClean="0"/>
              <a:t>	Torej: </a:t>
            </a:r>
            <a:r>
              <a:rPr lang="sl-SI" b="1" smtClean="0">
                <a:latin typeface="Courier New" pitchFamily="49" charset="0"/>
                <a:cs typeface="Courier New" pitchFamily="49" charset="0"/>
              </a:rPr>
              <a:t>c:\\teksti\\tekst</a:t>
            </a:r>
          </a:p>
          <a:p>
            <a:pPr>
              <a:buNone/>
            </a:pPr>
            <a:endParaRPr lang="sl-SI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b="1" smtClean="0">
                <a:latin typeface="+mj-lt"/>
                <a:cs typeface="Courier New" pitchFamily="49" charset="0"/>
              </a:rPr>
              <a:t>Namesto znaka \ lahko uporabimo tudi /.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os.rmdir(path)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l-SI" sz="3400" smtClean="0"/>
              <a:t>briše </a:t>
            </a:r>
            <a:r>
              <a:rPr lang="sl-SI" sz="3400" b="1" smtClean="0"/>
              <a:t>prazen</a:t>
            </a:r>
            <a:r>
              <a:rPr lang="sl-SI" sz="3400" smtClean="0"/>
              <a:t> imenik</a:t>
            </a:r>
          </a:p>
          <a:p>
            <a:pPr lvl="1"/>
            <a:r>
              <a:rPr lang="sl-SI" sz="2000" smtClean="0"/>
              <a:t>pot je lahko</a:t>
            </a:r>
          </a:p>
          <a:p>
            <a:pPr lvl="2"/>
            <a:r>
              <a:rPr lang="sl-SI" smtClean="0"/>
              <a:t>relativna:</a:t>
            </a:r>
          </a:p>
          <a:p>
            <a:pPr lvl="3"/>
            <a:r>
              <a:rPr lang="sl-SI" b="1" smtClean="0">
                <a:latin typeface="Courier New" pitchFamily="49" charset="0"/>
                <a:cs typeface="Courier New" pitchFamily="49" charset="0"/>
              </a:rPr>
              <a:t>teksti\tekst </a:t>
            </a:r>
          </a:p>
          <a:p>
            <a:pPr lvl="2"/>
            <a:r>
              <a:rPr lang="sl-SI" smtClean="0"/>
              <a:t>absolutna:</a:t>
            </a:r>
          </a:p>
          <a:p>
            <a:pPr lvl="3"/>
            <a:r>
              <a:rPr lang="sl-SI" b="1" smtClean="0">
                <a:latin typeface="Courier New" pitchFamily="49" charset="0"/>
                <a:cs typeface="Courier New" pitchFamily="49" charset="0"/>
              </a:rPr>
              <a:t>c:\teksti\tekst </a:t>
            </a:r>
          </a:p>
          <a:p>
            <a:pPr>
              <a:buNone/>
            </a:pPr>
            <a:endParaRPr lang="sl-SI" smtClean="0"/>
          </a:p>
          <a:p>
            <a:pPr>
              <a:buNone/>
            </a:pPr>
            <a:r>
              <a:rPr lang="sl-SI" b="1" smtClean="0">
                <a:solidFill>
                  <a:srgbClr val="FF0000"/>
                </a:solidFill>
              </a:rPr>
              <a:t>Opozorilo:</a:t>
            </a:r>
            <a:r>
              <a:rPr lang="sl-SI" smtClean="0"/>
              <a:t> </a:t>
            </a:r>
          </a:p>
          <a:p>
            <a:pPr>
              <a:buNone/>
            </a:pPr>
            <a:r>
              <a:rPr lang="sl-SI" smtClean="0"/>
              <a:t>	V Pythonu velja \ za poseben znak. Če ga želimo pravilno uporabiti, ga zapišemo \\ </a:t>
            </a:r>
          </a:p>
          <a:p>
            <a:pPr>
              <a:buNone/>
            </a:pPr>
            <a:r>
              <a:rPr lang="sl-SI" smtClean="0"/>
              <a:t>	</a:t>
            </a:r>
          </a:p>
          <a:p>
            <a:pPr>
              <a:buNone/>
            </a:pPr>
            <a:r>
              <a:rPr lang="sl-SI" smtClean="0"/>
              <a:t>	Torej: </a:t>
            </a:r>
            <a:r>
              <a:rPr lang="sl-SI" b="1" smtClean="0">
                <a:latin typeface="Courier New" pitchFamily="49" charset="0"/>
                <a:cs typeface="Courier New" pitchFamily="49" charset="0"/>
              </a:rPr>
              <a:t>c:\\teksti\\tekst</a:t>
            </a:r>
          </a:p>
          <a:p>
            <a:pPr>
              <a:buNone/>
            </a:pPr>
            <a:endParaRPr lang="sl-SI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b="1" smtClean="0">
                <a:latin typeface="+mj-lt"/>
                <a:cs typeface="Courier New" pitchFamily="49" charset="0"/>
              </a:rPr>
              <a:t>Namesto znaka \ lahko uporabimo tudi /.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os.rename(src, dst)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3400" smtClean="0"/>
              <a:t>preimenuje imenik ali datoteko</a:t>
            </a:r>
          </a:p>
          <a:p>
            <a:pPr>
              <a:buNone/>
            </a:pPr>
            <a:r>
              <a:rPr lang="sl-SI" smtClean="0"/>
              <a:t>	</a:t>
            </a:r>
          </a:p>
          <a:p>
            <a:pPr>
              <a:buNone/>
            </a:pPr>
            <a:r>
              <a:rPr lang="sl-SI" smtClean="0"/>
              <a:t>Torej: </a:t>
            </a:r>
          </a:p>
          <a:p>
            <a:pPr>
              <a:buNone/>
            </a:pPr>
            <a:r>
              <a:rPr lang="sl-SI" sz="2400" b="1" smtClean="0">
                <a:latin typeface="Courier New" pitchFamily="49" charset="0"/>
                <a:cs typeface="Courier New" pitchFamily="49" charset="0"/>
              </a:rPr>
              <a:t>os.rename(‘tekst.txt’,’besedilo.txt’)</a:t>
            </a:r>
          </a:p>
          <a:p>
            <a:pPr>
              <a:buNone/>
            </a:pPr>
            <a:endParaRPr lang="sl-SI" smtClean="0"/>
          </a:p>
          <a:p>
            <a:pPr>
              <a:buNone/>
            </a:pPr>
            <a:r>
              <a:rPr lang="sl-SI" smtClean="0"/>
              <a:t>ali:</a:t>
            </a:r>
            <a:endParaRPr lang="sl-SI" b="1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sz="2400" b="1" smtClean="0">
                <a:latin typeface="Courier New" pitchFamily="49" charset="0"/>
                <a:cs typeface="Courier New" pitchFamily="49" charset="0"/>
              </a:rPr>
              <a:t>os.rename(‘tekst.txt’,’test/besedilo.txt’)</a:t>
            </a:r>
          </a:p>
          <a:p>
            <a:pPr>
              <a:buNone/>
            </a:pPr>
            <a:endParaRPr lang="sl-SI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os.chdir(path)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3400" smtClean="0"/>
              <a:t>spremeni trenutni delovni imenik na path</a:t>
            </a:r>
          </a:p>
          <a:p>
            <a:pPr>
              <a:buNone/>
            </a:pPr>
            <a:r>
              <a:rPr lang="sl-SI" smtClean="0"/>
              <a:t>	</a:t>
            </a:r>
          </a:p>
          <a:p>
            <a:pPr>
              <a:buNone/>
            </a:pPr>
            <a:r>
              <a:rPr lang="sl-SI" smtClean="0"/>
              <a:t>Torej: </a:t>
            </a:r>
          </a:p>
          <a:p>
            <a:pPr>
              <a:buNone/>
            </a:pPr>
            <a:r>
              <a:rPr lang="sl-SI" sz="2400" b="1" smtClean="0">
                <a:latin typeface="Courier New" pitchFamily="49" charset="0"/>
                <a:cs typeface="Courier New" pitchFamily="49" charset="0"/>
              </a:rPr>
              <a:t>os.chdir(‘moji dokumenti’)</a:t>
            </a:r>
          </a:p>
          <a:p>
            <a:pPr>
              <a:buNone/>
            </a:pPr>
            <a:endParaRPr lang="sl-SI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os.getcwd()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3400" smtClean="0"/>
              <a:t>metoda vrne pot, kjer se trenutno nahajamo s programom</a:t>
            </a:r>
          </a:p>
          <a:p>
            <a:pPr>
              <a:buNone/>
            </a:pPr>
            <a:r>
              <a:rPr lang="sl-SI" smtClean="0"/>
              <a:t>	</a:t>
            </a:r>
          </a:p>
          <a:p>
            <a:pPr>
              <a:buNone/>
            </a:pPr>
            <a:r>
              <a:rPr lang="sl-SI" smtClean="0"/>
              <a:t>Torej: </a:t>
            </a:r>
          </a:p>
          <a:p>
            <a:pPr>
              <a:buNone/>
            </a:pPr>
            <a:r>
              <a:rPr lang="sl-SI" sz="2400" b="1" smtClean="0">
                <a:latin typeface="Courier New" pitchFamily="49" charset="0"/>
                <a:cs typeface="Courier New" pitchFamily="49" charset="0"/>
              </a:rPr>
              <a:t>pot=os.getcwd()</a:t>
            </a:r>
          </a:p>
          <a:p>
            <a:pPr>
              <a:buNone/>
            </a:pPr>
            <a:endParaRPr lang="sl-SI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os.listdir(path)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3400" smtClean="0"/>
              <a:t>metoda vrne vsebino imenika v seznam. Elementi seznama so urejeni po abecedi.</a:t>
            </a:r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r>
              <a:rPr lang="sl-SI" smtClean="0"/>
              <a:t>Torej: </a:t>
            </a:r>
          </a:p>
          <a:p>
            <a:pPr>
              <a:buNone/>
            </a:pPr>
            <a:r>
              <a:rPr lang="sl-SI" sz="2400" b="1" smtClean="0">
                <a:latin typeface="Courier New" pitchFamily="49" charset="0"/>
                <a:cs typeface="Courier New" pitchFamily="49" charset="0"/>
              </a:rPr>
              <a:t>vsebina=os.listdir(‘c:/windows’)</a:t>
            </a:r>
          </a:p>
          <a:p>
            <a:pPr>
              <a:buNone/>
            </a:pPr>
            <a:r>
              <a:rPr lang="sl-SI" sz="3200" smtClean="0"/>
              <a:t>ali:</a:t>
            </a:r>
            <a:endParaRPr lang="sl-SI" sz="2400" b="1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sz="2400" b="1" smtClean="0">
                <a:latin typeface="Courier New" pitchFamily="49" charset="0"/>
                <a:cs typeface="Courier New" pitchFamily="49" charset="0"/>
              </a:rPr>
              <a:t>vsebina=os.listdir(os.getcwd())</a:t>
            </a:r>
          </a:p>
          <a:p>
            <a:pPr>
              <a:buNone/>
            </a:pPr>
            <a:r>
              <a:rPr lang="sl-SI" sz="2400" smtClean="0">
                <a:latin typeface="+mj-lt"/>
                <a:cs typeface="Courier New" pitchFamily="49" charset="0"/>
              </a:rPr>
              <a:t>V vsebini dobimo vsebino trenutnega imenika.</a:t>
            </a:r>
          </a:p>
          <a:p>
            <a:pPr>
              <a:buNone/>
            </a:pPr>
            <a:endParaRPr lang="sl-SI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os.remove(path)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3400" smtClean="0"/>
              <a:t>pobrišemo datoteko</a:t>
            </a:r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r>
              <a:rPr lang="sl-SI" smtClean="0"/>
              <a:t>Torej: </a:t>
            </a:r>
          </a:p>
          <a:p>
            <a:pPr>
              <a:buNone/>
            </a:pPr>
            <a:r>
              <a:rPr lang="sl-SI" sz="2400" b="1" smtClean="0">
                <a:latin typeface="Courier New" pitchFamily="49" charset="0"/>
                <a:cs typeface="Courier New" pitchFamily="49" charset="0"/>
              </a:rPr>
              <a:t>os.remove(‘c:/windows/vaja1.txt’)</a:t>
            </a:r>
          </a:p>
          <a:p>
            <a:pPr>
              <a:buNone/>
            </a:pPr>
            <a:r>
              <a:rPr lang="sl-SI" sz="3200" smtClean="0"/>
              <a:t>ali:</a:t>
            </a:r>
            <a:endParaRPr lang="sl-SI" sz="2400" b="1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l-SI" sz="2400" b="1" smtClean="0">
                <a:latin typeface="Courier New" pitchFamily="49" charset="0"/>
                <a:cs typeface="Courier New" pitchFamily="49" charset="0"/>
              </a:rPr>
              <a:t>os.remove(‘besedilo.txt’)</a:t>
            </a:r>
          </a:p>
          <a:p>
            <a:pPr>
              <a:buNone/>
            </a:pPr>
            <a:endParaRPr lang="sl-SI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os.path.isfile(path)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3400" smtClean="0"/>
              <a:t>metoda preveri, če obstaja datoteka</a:t>
            </a:r>
          </a:p>
          <a:p>
            <a:r>
              <a:rPr lang="sl-SI" sz="3400" smtClean="0"/>
              <a:t>odgovor: True/False</a:t>
            </a:r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r>
              <a:rPr lang="sl-SI" sz="1100" smtClean="0"/>
              <a:t>Primer: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if os.path.isfile (‘tekst.txt’):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		open (‘tekst.txt’, ‘a')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else: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		open (‘tekst.txt’, 'w')</a:t>
            </a:r>
          </a:p>
          <a:p>
            <a:pPr>
              <a:buNone/>
            </a:pPr>
            <a:r>
              <a:rPr lang="sl-SI" smtClean="0"/>
              <a:t> </a:t>
            </a:r>
          </a:p>
          <a:p>
            <a:pPr>
              <a:buNone/>
            </a:pPr>
            <a:endParaRPr lang="sl-SI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os.path.isdir(path)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sz="3400" smtClean="0"/>
              <a:t>metoda preveri, če obstaja imenik</a:t>
            </a:r>
          </a:p>
          <a:p>
            <a:r>
              <a:rPr lang="sl-SI" sz="3400" smtClean="0"/>
              <a:t>odgovor: True/False</a:t>
            </a:r>
          </a:p>
          <a:p>
            <a:r>
              <a:rPr lang="sl-SI" sz="3400" smtClean="0"/>
              <a:t>uporaba relativnih in absolutnih poti</a:t>
            </a:r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r>
              <a:rPr lang="sl-SI" sz="1100" smtClean="0"/>
              <a:t>Primer: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if os.path.isdir (‘teksti’):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		os.rename (‘teksti’, ‘besedila')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else:</a:t>
            </a:r>
          </a:p>
          <a:p>
            <a:pPr lvl="2">
              <a:buNone/>
            </a:pPr>
            <a:r>
              <a:rPr lang="sl-SI" sz="11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		os.mkdir (‘besedila')</a:t>
            </a:r>
          </a:p>
          <a:p>
            <a:pPr>
              <a:buNone/>
            </a:pPr>
            <a:r>
              <a:rPr lang="sl-SI" smtClean="0"/>
              <a:t> </a:t>
            </a:r>
          </a:p>
          <a:p>
            <a:pPr>
              <a:buNone/>
            </a:pPr>
            <a:endParaRPr lang="sl-SI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smtClean="0"/>
              <a:t>os.path.getsize(path)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3400" smtClean="0"/>
              <a:t>metoda vrne velikost datoteke</a:t>
            </a:r>
          </a:p>
          <a:p>
            <a:r>
              <a:rPr lang="sl-SI" sz="3400" smtClean="0"/>
              <a:t>uporaba relativnih in absolutnih poti</a:t>
            </a:r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endParaRPr lang="sl-SI" sz="900" smtClean="0"/>
          </a:p>
          <a:p>
            <a:pPr>
              <a:buNone/>
            </a:pPr>
            <a:r>
              <a:rPr lang="sl-SI" sz="1700" smtClean="0"/>
              <a:t>Primer:</a:t>
            </a:r>
          </a:p>
          <a:p>
            <a:pPr lvl="2">
              <a:buNone/>
            </a:pPr>
            <a:r>
              <a:rPr lang="sl-SI" sz="18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velikost = os.path.getsize (‘tekst.txt’)</a:t>
            </a:r>
          </a:p>
          <a:p>
            <a:pPr>
              <a:buNone/>
            </a:pPr>
            <a:r>
              <a:rPr lang="sl-SI" sz="1700" smtClean="0"/>
              <a:t>ali:</a:t>
            </a:r>
          </a:p>
          <a:p>
            <a:pPr lvl="2">
              <a:buNone/>
            </a:pPr>
            <a:r>
              <a:rPr lang="sl-SI" sz="180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velikost = os.path.getsize (‘c:/teksti/teksti.txt’)</a:t>
            </a:r>
          </a:p>
          <a:p>
            <a:pPr lvl="2">
              <a:buNone/>
            </a:pPr>
            <a:endParaRPr lang="sl-SI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51560"/>
          </a:xfrm>
        </p:spPr>
        <p:txBody>
          <a:bodyPr/>
          <a:lstStyle/>
          <a:p>
            <a:r>
              <a:rPr lang="sl-SI" dirty="0" err="1" smtClean="0"/>
              <a:t>os.path.dirname</a:t>
            </a:r>
            <a:r>
              <a:rPr lang="sl-SI" dirty="0" smtClean="0"/>
              <a:t>(</a:t>
            </a:r>
            <a:r>
              <a:rPr lang="sl-SI" dirty="0" err="1" smtClean="0"/>
              <a:t>path</a:t>
            </a:r>
            <a:r>
              <a:rPr lang="sl-SI" dirty="0" smtClean="0"/>
              <a:t>)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3600" dirty="0" smtClean="0"/>
              <a:t>metoda vrne </a:t>
            </a:r>
            <a:r>
              <a:rPr lang="sl-SI" sz="3600" dirty="0" smtClean="0"/>
              <a:t>imeniški del</a:t>
            </a:r>
            <a:r>
              <a:rPr lang="sl-SI" sz="3600" dirty="0" smtClean="0">
                <a:solidFill>
                  <a:srgbClr val="00CC00"/>
                </a:solidFill>
              </a:rPr>
              <a:t> </a:t>
            </a:r>
            <a:r>
              <a:rPr lang="sl-SI" sz="3600" dirty="0" smtClean="0"/>
              <a:t>imena </a:t>
            </a:r>
            <a:r>
              <a:rPr lang="sl-SI" sz="3600" dirty="0" smtClean="0"/>
              <a:t>poti</a:t>
            </a:r>
            <a:endParaRPr lang="sl-SI" sz="3600" dirty="0" smtClean="0"/>
          </a:p>
          <a:p>
            <a:endParaRPr lang="sl-SI" sz="3600" dirty="0" smtClean="0"/>
          </a:p>
          <a:p>
            <a:r>
              <a:rPr lang="sl-SI" sz="3600" dirty="0" smtClean="0"/>
              <a:t>Primer:</a:t>
            </a:r>
          </a:p>
          <a:p>
            <a:pPr>
              <a:buFont typeface="Wingdings" pitchFamily="2" charset="2"/>
              <a:buNone/>
            </a:pPr>
            <a:r>
              <a:rPr lang="sl-SI" sz="3600" dirty="0" smtClean="0"/>
              <a:t>	</a:t>
            </a:r>
            <a:r>
              <a:rPr lang="sl-SI" sz="2000" dirty="0" smtClean="0">
                <a:latin typeface="Courier New" pitchFamily="49" charset="0"/>
                <a:cs typeface="Courier New" pitchFamily="49" charset="0"/>
              </a:rPr>
              <a:t>imenik=</a:t>
            </a:r>
            <a:r>
              <a:rPr lang="sl-SI" sz="2000" dirty="0" err="1" smtClean="0">
                <a:latin typeface="Courier New" pitchFamily="49" charset="0"/>
                <a:cs typeface="Courier New" pitchFamily="49" charset="0"/>
              </a:rPr>
              <a:t>os.path.dirname</a:t>
            </a:r>
            <a:r>
              <a:rPr lang="sl-SI" sz="2000" dirty="0" smtClean="0">
                <a:latin typeface="Courier New" pitchFamily="49" charset="0"/>
                <a:cs typeface="Courier New" pitchFamily="49" charset="0"/>
              </a:rPr>
              <a:t>(”c</a:t>
            </a:r>
            <a:r>
              <a:rPr lang="sl-SI" sz="2000" dirty="0" smtClean="0">
                <a:latin typeface="Courier New" pitchFamily="49" charset="0"/>
                <a:cs typeface="Courier New" pitchFamily="49" charset="0"/>
              </a:rPr>
              <a:t>:/</a:t>
            </a:r>
            <a:r>
              <a:rPr lang="sl-SI" sz="2000" dirty="0" err="1" smtClean="0">
                <a:latin typeface="Courier New" pitchFamily="49" charset="0"/>
                <a:cs typeface="Courier New" pitchFamily="49" charset="0"/>
              </a:rPr>
              <a:t>test/besedilo.txt</a:t>
            </a:r>
            <a:r>
              <a:rPr lang="sl-SI" sz="2000" dirty="0" smtClean="0">
                <a:latin typeface="Courier New" pitchFamily="49" charset="0"/>
                <a:cs typeface="Courier New" pitchFamily="49" charset="0"/>
              </a:rPr>
              <a:t>”)</a:t>
            </a:r>
          </a:p>
          <a:p>
            <a:pPr>
              <a:buFont typeface="Wingdings" pitchFamily="2" charset="2"/>
              <a:buNone/>
            </a:pPr>
            <a:r>
              <a:rPr lang="sl-SI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sl-SI" sz="2000" dirty="0" smtClean="0">
                <a:latin typeface="Courier New" pitchFamily="49" charset="0"/>
                <a:cs typeface="Courier New" pitchFamily="49" charset="0"/>
              </a:rPr>
              <a:t>imenik </a:t>
            </a:r>
            <a:r>
              <a:rPr lang="sl-SI" sz="2000" dirty="0" smtClean="0">
                <a:latin typeface="Courier New" pitchFamily="49" charset="0"/>
                <a:cs typeface="Courier New" pitchFamily="49" charset="0"/>
              </a:rPr>
              <a:t>=&gt; ”c</a:t>
            </a:r>
            <a:r>
              <a:rPr lang="sl-SI" sz="2000" dirty="0" smtClean="0">
                <a:latin typeface="Courier New" pitchFamily="49" charset="0"/>
                <a:cs typeface="Courier New" pitchFamily="49" charset="0"/>
              </a:rPr>
              <a:t>:/test”</a:t>
            </a:r>
            <a:endParaRPr lang="sl-SI" sz="2000" dirty="0" smtClean="0">
              <a:latin typeface="Courier New" pitchFamily="49" charset="0"/>
              <a:cs typeface="Courier New" pitchFamily="49" charset="0"/>
            </a:endParaRPr>
          </a:p>
          <a:p>
            <a:pPr lvl="2">
              <a:buNone/>
            </a:pPr>
            <a:endParaRPr lang="sl-SI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gled">
  <a:themeElements>
    <a:clrScheme name="Pogled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ogled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Poslovni izi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2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215</TotalTime>
  <Words>343</Words>
  <Application>Microsoft Office PowerPoint</Application>
  <PresentationFormat>Diaprojekcija na zaslonu (4:3)</PresentationFormat>
  <Paragraphs>138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15</vt:i4>
      </vt:variant>
    </vt:vector>
  </HeadingPairs>
  <TitlesOfParts>
    <vt:vector size="16" baseType="lpstr">
      <vt:lpstr>Pogled</vt:lpstr>
      <vt:lpstr>Delo z direktoriji in potmi v Python-u</vt:lpstr>
      <vt:lpstr>Datoteka  DA / NE ?</vt:lpstr>
      <vt:lpstr>Modul os</vt:lpstr>
      <vt:lpstr>Objekt path modula os</vt:lpstr>
      <vt:lpstr>os.mkdir(path)</vt:lpstr>
      <vt:lpstr>os.rmdir(path)</vt:lpstr>
      <vt:lpstr>os.rename(src, dst)</vt:lpstr>
      <vt:lpstr>os.chdir(path)</vt:lpstr>
      <vt:lpstr>os.getcwd()</vt:lpstr>
      <vt:lpstr>os.listdir(path)</vt:lpstr>
      <vt:lpstr>os.remove(path)</vt:lpstr>
      <vt:lpstr>os.path.isfile(path)</vt:lpstr>
      <vt:lpstr>os.path.isdir(path)</vt:lpstr>
      <vt:lpstr>os.path.getsize(path)</vt:lpstr>
      <vt:lpstr>os.path.dirname(path)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Delo z datotekekami  v Python-u</dc:title>
  <dc:creator>FRic</dc:creator>
  <cp:lastModifiedBy>MŠŠ</cp:lastModifiedBy>
  <cp:revision>40</cp:revision>
  <dcterms:created xsi:type="dcterms:W3CDTF">2011-03-08T15:47:40Z</dcterms:created>
  <dcterms:modified xsi:type="dcterms:W3CDTF">2011-03-18T08:44:44Z</dcterms:modified>
</cp:coreProperties>
</file>